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7"/>
  </p:notesMasterIdLst>
  <p:sldIdLst>
    <p:sldId id="262" r:id="rId2"/>
    <p:sldId id="256" r:id="rId3"/>
    <p:sldId id="269" r:id="rId4"/>
    <p:sldId id="263" r:id="rId5"/>
    <p:sldId id="264" r:id="rId6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3FB9DB9-D073-4670-BAFA-829950117AC0}">
          <p14:sldIdLst>
            <p14:sldId id="262"/>
            <p14:sldId id="256"/>
            <p14:sldId id="269"/>
            <p14:sldId id="263"/>
            <p14:sldId id="264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5407" autoAdjust="0"/>
  </p:normalViewPr>
  <p:slideViewPr>
    <p:cSldViewPr snapToGrid="0">
      <p:cViewPr varScale="1">
        <p:scale>
          <a:sx n="86" d="100"/>
          <a:sy n="86" d="100"/>
        </p:scale>
        <p:origin x="738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E77E97E3-B9B4-44FA-9C19-9F1DAA7A0632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E5CF24DA-EFC1-4965-B30F-D3AFB6C65057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433138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r" rtl="1"/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CF24DA-EFC1-4965-B30F-D3AFB6C65057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60986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ECC86-DA20-44EB-B3FD-A9BB7F03832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4AB4CEC-3422-42F0-988D-9FFBE3456B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0AE29C-B7E5-4AF8-A234-ED204BC1B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BF4999-8A42-4A27-86CF-42AFBDF56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BD170E-A5C6-493D-B30F-CECEC05E83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965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76D40-EC83-4419-AA19-B16D0981AA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95DB208-FFA7-4DC3-AF42-7F3BDDE43D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64C25-13F8-40F5-BB11-BEF8C7842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927100-91A9-4555-AD58-7C4F260B6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A0673D-1717-481B-A4D9-B35F5EDEF4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5311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EA1D2EC-56C0-4FBA-AE23-791C3DCB22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9D4DDA-24E6-4661-AAAA-F87C2AF5F0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FECD5-C0F6-42DD-9593-8426CAF62C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7BA564-E80F-41A4-A33F-813E19542A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24983A-AFD3-4475-8763-EBB967CC4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6113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54442-0E9C-4F3F-AA38-8E95D2797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9AA4E-E0D4-459E-BA22-2E0994508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0BB805-075C-4132-B9FB-5635B67F59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1C1031-8B3B-4FE6-A1D0-EFB268418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1BF10B-0DF0-4143-AE50-220A0A854A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0385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7E28E-132B-4539-9541-4483FD35A3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19CF74-C5A5-44C0-A1D6-AB53A74C88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65883F-1812-4CDD-9679-11E358A93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6E6C1A-0FA7-4FA7-9DD3-C6041D91D6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040E80-C905-415E-98FA-8C9987F3F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41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C79BE0-5ACF-4445-893F-018392118D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BD0102-8D0B-492A-965A-E649723469E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E055E39-53A6-4856-93CF-FFA10CA889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51A2B-EFD3-4CFB-B4A2-D6E1C9D9D6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7671CF-B37E-4517-BDD4-2719859E38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944A0F-F89F-4AA5-ABB3-DB20ADEDA2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775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0E8DFD-88D5-4B4C-A0B5-89644D116A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0EBB47-92BD-4AD8-9EAD-F804E8F47D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EDF2EC-A6C8-4A78-A5D7-949B2F8F2C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AA5007-952B-4E34-9862-192AD62689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B456C5-505C-4DB7-9945-9E9D756BE4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F75F61A-FC9F-45F0-929E-3864424B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1AE778-3CD3-4B2E-B9E0-B46A81F3C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A4076A1-DF54-40B5-B47E-CB013F001F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02843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40C2A-52AC-4BB8-88AD-E0FF398865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EFD8451-C8B9-48B2-A9E9-AD83E35E9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6DFB69-655B-4D7C-ADC6-A9864BD2D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8AEDF6-567E-4ECB-B232-6CF6B60C1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54580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EB6159-80B4-4811-A3AC-23BFDA948C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455521-E51C-4A75-B0DF-69C32A751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0D3854-04B5-4AD3-8581-EB7CEDEFE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69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7969A8-32CD-4A52-ACB1-F26BB09AC5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08FF3-633C-4024-B97C-82404903F3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CA7ACC-115C-4CE9-AC65-AEEEED0C3B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8212B6-B904-4A78-9F1A-E5AAB55357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E36D4F-86A3-415B-89E6-A639E4899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778EAE-9FC7-40B4-8FFA-5D270A299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21859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FF929F-505E-4433-A48F-36068A6572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3D3359-3BC6-42C2-B47A-B5BE3D5F92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3D7807-E35F-41C6-8468-172A51B4E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979D36-6808-46A8-90DA-EAEA4CCB91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52863B-506B-4E6A-B3CB-52A21622A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85D313-41D2-4711-9D51-AD6D0EC31C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8478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F78C7E-F41E-4445-A41D-69C2C0892D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B28D0D-7F0F-4F4C-8721-4067B521EB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59199-5310-4AC1-B81F-8195E68EF1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803BE9-2049-46FA-A616-E9C5B17E4F97}" type="datetimeFigureOut">
              <a:rPr lang="fa-IR" smtClean="0"/>
              <a:t>14/08/1447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28BE95-FEF4-4233-9A18-F173BC0A86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37CBEF-A7FB-41A8-926B-2A6A68B675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53340C-8F1D-4AB4-9FBA-60EA1988FD23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8286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powerpoint.conf@gmail.co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386CDB-2CDA-482E-A807-6A97B5BF6B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01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5000">
        <p14:reveal thruBlk="1" dir="r"/>
      </p:transition>
    </mc:Choice>
    <mc:Fallback xmlns="">
      <p:transition spd="slow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64650"/>
            <a:ext cx="9144000" cy="1013853"/>
          </a:xfrm>
        </p:spPr>
        <p:txBody>
          <a:bodyPr>
            <a:normAutofit/>
          </a:bodyPr>
          <a:lstStyle/>
          <a:p>
            <a:pPr rtl="0"/>
            <a:r>
              <a:rPr lang="en-US" sz="4800" b="1" dirty="0">
                <a:cs typeface="B Titr" panose="00000700000000000000" pitchFamily="2" charset="-78"/>
              </a:rPr>
              <a:t>Title</a:t>
            </a:r>
            <a:endParaRPr lang="fa-IR" sz="66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779498"/>
            <a:ext cx="9144000" cy="2273299"/>
          </a:xfrm>
        </p:spPr>
        <p:txBody>
          <a:bodyPr/>
          <a:lstStyle/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>
                <a:cs typeface="B Nazanin" panose="00000400000000000000" pitchFamily="2" charset="-78"/>
              </a:rPr>
              <a:t>Author Profile</a:t>
            </a:r>
            <a:endParaRPr lang="fa-IR" b="1" dirty="0">
              <a:cs typeface="B Nazanin" panose="00000400000000000000" pitchFamily="2" charset="-78"/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en-US" b="1" dirty="0"/>
              <a:t>Author Profile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31758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10000">
        <p14:reveal thruBlk="1" dir="r"/>
      </p:transition>
    </mc:Choice>
    <mc:Fallback xmlns="">
      <p:transition spd="slow" advTm="10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0A2AC-3CD5-485E-B879-B13173E8445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122" y="1505416"/>
            <a:ext cx="10615960" cy="4984594"/>
          </a:xfrm>
        </p:spPr>
        <p:txBody>
          <a:bodyPr>
            <a:normAutofit/>
          </a:bodyPr>
          <a:lstStyle/>
          <a:p>
            <a:pPr marL="34290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با توجه به اینکه کنفرانس بصورت غیرحضوری برگزار خواهد شد، جهت ارائه مقاله ضروری است این فایل تهیه و ارسال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تعداد اسلایدها 20 اسلاید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حداکثر زمان برای ارائه هر مقاله 10 الی 15 دقیقه می‌باشد.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پاورپوینت مقاله خود می‌بایست بر روی پاورپوینت خود صداگذاری نمایید. برای صداگذاری میتوانید بصورت اسلایدی و یا یک ویس بصورت کامل تهیه و در اسلاید اخر قرار داده شود.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آخرین مهلت ارسال فایل </a:t>
            </a:r>
            <a:r>
              <a:rPr lang="fa-IR" altLang="en-US" sz="1600" b="1" dirty="0" err="1">
                <a:latin typeface="Times New Roman "/>
                <a:cs typeface="B Nazanin" panose="00000400000000000000" pitchFamily="2" charset="-78"/>
              </a:rPr>
              <a:t>پاورپوینت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 </a:t>
            </a:r>
            <a:r>
              <a:rPr lang="fa-IR" altLang="en-US" sz="1600" b="1">
                <a:latin typeface="Times New Roman "/>
                <a:cs typeface="B Nazanin" panose="00000400000000000000" pitchFamily="2" charset="-78"/>
              </a:rPr>
              <a:t>05 اسفند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ماه 1404 می باشد. توجه داشته باشید برای ارائه مقاله باید هزینه ثبت نام پرداخت شده باشد.</a:t>
            </a:r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پس از تهیه و آماده سازی پاورپوینت فایل پاورپوینت را به ادرس ایمیل زیر ارسال نمایید. </a:t>
            </a:r>
            <a:r>
              <a:rPr lang="fa-IR" altLang="en-US" sz="1600" b="1" dirty="0">
                <a:solidFill>
                  <a:srgbClr val="FF0000"/>
                </a:solidFill>
                <a:latin typeface="Times New Roman "/>
                <a:cs typeface="B Nazanin" panose="00000400000000000000" pitchFamily="2" charset="-78"/>
              </a:rPr>
              <a:t>اسم فایل پاورپوینت و موضوع ایمیل </a:t>
            </a: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حتما کد مقاله باشد. (کد مقاله در پنل کاربری منوی ویرایش و وضعیت داوری مقالات درج شده است.) از ارسال ایمیل های متعدد خودداری نمایید چرا که بررسی نخواهد شد، فایل ها توسط نرم افزار دانلود و ذخیره می شود پس آخرین ایمیل ارسالی بررسی خواهد شد. درصورتی که نیاز به ارسال ایمیل اصلاحی بود به هیچ عنوان موضوع و اسم فایل مقاله تغییر نکند و همان کد مقاله باشد. </a:t>
            </a:r>
          </a:p>
          <a:p>
            <a:pPr marL="342900" lvl="0" indent="-342900" algn="ctr" rtl="1">
              <a:lnSpc>
                <a:spcPct val="150000"/>
              </a:lnSpc>
              <a:spcBef>
                <a:spcPct val="0"/>
              </a:spcBef>
            </a:pPr>
            <a:r>
              <a:rPr lang="en-US" sz="1600" dirty="0">
                <a:hlinkClick r:id="rId2"/>
              </a:rPr>
              <a:t>powerpoint.conf@gmail.com</a:t>
            </a:r>
            <a:endParaRPr lang="fa-IR" sz="1600" dirty="0"/>
          </a:p>
          <a:p>
            <a:pPr marL="342900" lvl="0" indent="-342900" algn="r" rtl="1">
              <a:lnSpc>
                <a:spcPct val="150000"/>
              </a:lnSpc>
              <a:spcBef>
                <a:spcPct val="0"/>
              </a:spcBef>
            </a:pPr>
            <a:r>
              <a:rPr lang="fa-IR" altLang="en-US" sz="1600" b="1" dirty="0">
                <a:latin typeface="Times New Roman "/>
                <a:cs typeface="B Nazanin" panose="00000400000000000000" pitchFamily="2" charset="-78"/>
              </a:rPr>
              <a:t>موفق باشید</a:t>
            </a:r>
          </a:p>
        </p:txBody>
      </p:sp>
    </p:spTree>
    <p:extLst>
      <p:ext uri="{BB962C8B-B14F-4D97-AF65-F5344CB8AC3E}">
        <p14:creationId xmlns:p14="http://schemas.microsoft.com/office/powerpoint/2010/main" val="168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31B9B-3E32-D0A4-E457-64C28E4C2A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96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175782-7CE6-4E76-B9ED-39F3511CB2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488123"/>
            <a:ext cx="9144000" cy="2387600"/>
          </a:xfrm>
        </p:spPr>
        <p:txBody>
          <a:bodyPr/>
          <a:lstStyle/>
          <a:p>
            <a:r>
              <a:rPr lang="en-US" dirty="0"/>
              <a:t>Voice…</a:t>
            </a:r>
            <a:endParaRPr lang="fa-IR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C1BA39D-3719-4C9B-A59F-DE257ACC2F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   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256039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 thruBlk="1"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221</Words>
  <Application>Microsoft Office PowerPoint</Application>
  <PresentationFormat>Widescreen</PresentationFormat>
  <Paragraphs>15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B Nazanin</vt:lpstr>
      <vt:lpstr>B Titr</vt:lpstr>
      <vt:lpstr>Calibri</vt:lpstr>
      <vt:lpstr>Calibri Light</vt:lpstr>
      <vt:lpstr>Times New Roman </vt:lpstr>
      <vt:lpstr>Office Theme</vt:lpstr>
      <vt:lpstr>PowerPoint Presentation</vt:lpstr>
      <vt:lpstr>Title</vt:lpstr>
      <vt:lpstr>PowerPoint Presentation</vt:lpstr>
      <vt:lpstr>PowerPoint Presentation</vt:lpstr>
      <vt:lpstr>Voice…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Oral</dc:title>
  <dc:creator>Jamshidi</dc:creator>
  <cp:keywords>MohsenJDZ</cp:keywords>
  <cp:lastModifiedBy>Raymand Pajouh</cp:lastModifiedBy>
  <cp:revision>44</cp:revision>
  <dcterms:created xsi:type="dcterms:W3CDTF">2018-02-17T09:00:12Z</dcterms:created>
  <dcterms:modified xsi:type="dcterms:W3CDTF">2026-02-01T07:55:46Z</dcterms:modified>
</cp:coreProperties>
</file>